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9" r:id="rId6"/>
    <p:sldId id="262" r:id="rId7"/>
    <p:sldId id="264" r:id="rId8"/>
    <p:sldId id="265" r:id="rId9"/>
    <p:sldId id="270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16DA-CA6D-4033-AFEB-8560934B7D8C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7AAD-95DF-4991-9857-01C5F542A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User\Downloads\master03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</p:spPr>
      </p:pic>
      <p:pic>
        <p:nvPicPr>
          <p:cNvPr id="1028" name="Picture 4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30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620688"/>
            <a:ext cx="746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/>
              <a:t>д</a:t>
            </a:r>
            <a:r>
              <a:rPr lang="ru-RU" b="1" dirty="0" smtClean="0"/>
              <a:t>етский сад №9 «Малахитовая шкатулка»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704" y="1430120"/>
            <a:ext cx="67145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Народные игры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как одно из  средств приобщения детей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дошкольного возраста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к духовно-нравственным ценностям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http://ds5ishim.ru/sites/default/files/kartinki/sentyabr/ig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4005065"/>
            <a:ext cx="388843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aster03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208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  «Козел</a:t>
            </a:r>
            <a:r>
              <a:rPr lang="ru-RU" sz="2000" b="1" u="sng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развить чувство ритма, интонационную выразительность речи, научить чувствовать партнера.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Атрибуты: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маска или кукла козла.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игры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дети встают в круг. Считалкой выбирается Козел, который  стоит посередине круга и танцует. Дети поют и выполняют движения по тексту: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Шел Козел дорогою, дорогою, дорогою,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Нашел Козу безрогую,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Безрогую Козу.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 с тобой попрыгаем, попрыгаем, попрыгаем,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ножками подрыгаем, подрыгаем, подрыгаем,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ручками похлопаем, похлопаем, похлопаем,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ножками потопаем, потопаем, потопаем,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Печаль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тоску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разныкаем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разныкаем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разныкаем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Разныкаем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тоску.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Находят пару и танцуют.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активизируется и пополняется словарный запас, раскрепощаются. Развивается память, внимание.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6926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628800"/>
            <a:ext cx="10756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Народные игры представляют собой основу начального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этапа</a:t>
            </a:r>
            <a:r>
              <a:rPr lang="ru-RU" sz="2400" b="1" dirty="0"/>
              <a:t> </a:t>
            </a:r>
            <a:r>
              <a:rPr lang="ru-RU" sz="2400" b="1" dirty="0" smtClean="0"/>
              <a:t>формирования гармоничной развитой, активной</a:t>
            </a:r>
          </a:p>
          <a:p>
            <a:r>
              <a:rPr lang="ru-RU" sz="2400" b="1" dirty="0" smtClean="0"/>
              <a:t> личности, сочетающей в себе духовное богатство, моральную</a:t>
            </a:r>
          </a:p>
          <a:p>
            <a:r>
              <a:rPr lang="ru-RU" sz="2400" b="1" dirty="0" smtClean="0"/>
              <a:t> чистоту и физическое совершенство.</a:t>
            </a:r>
          </a:p>
          <a:p>
            <a:pPr>
              <a:buFontTx/>
              <a:buChar char="-"/>
            </a:pPr>
            <a:r>
              <a:rPr lang="ru-RU" sz="2400" b="1" dirty="0" smtClean="0"/>
              <a:t>Расширяют историко-культурный кругозор.</a:t>
            </a:r>
          </a:p>
          <a:p>
            <a:pPr>
              <a:buFontTx/>
              <a:buChar char="-"/>
            </a:pPr>
            <a:r>
              <a:rPr lang="ru-RU" sz="2400" b="1" dirty="0" smtClean="0"/>
              <a:t> Вызывают активную работу мысли.</a:t>
            </a:r>
            <a:endParaRPr lang="ru-RU" sz="2400" b="1" dirty="0"/>
          </a:p>
        </p:txBody>
      </p:sp>
      <p:pic>
        <p:nvPicPr>
          <p:cNvPr id="20484" name="Picture 4" descr="http://ds5ishim.ru/sites/default/files/kartinki/sentyabr/ig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5229225" cy="2551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76470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етский сад №9 «Малахитовая шкатулка»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5649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Народные игры</a:t>
            </a:r>
            <a:endParaRPr lang="ru-RU" dirty="0"/>
          </a:p>
        </p:txBody>
      </p:sp>
      <p:pic>
        <p:nvPicPr>
          <p:cNvPr id="15362" name="Picture 2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33265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«Игра- в значительной степени основа всей человеческой      культуры.»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А.В.Луначарский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412776"/>
            <a:ext cx="8265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Народная игра – одно из средств сохранения и передачи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общечеловеческих ценностей. Посредством народной игры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ребенок входит в социум, осваивает нравственный, трудовой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эстетический опыт предыдущих поколений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io.nios.ru/sites/io.nios.ru/files/images/image002_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234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76470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етский сад №9 «Малахитовая шкатулка»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5649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Народные игры</a:t>
            </a:r>
            <a:endParaRPr lang="ru-RU" dirty="0"/>
          </a:p>
        </p:txBody>
      </p:sp>
      <p:pic>
        <p:nvPicPr>
          <p:cNvPr id="15362" name="Picture 2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3608" y="692696"/>
            <a:ext cx="7657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 возрождение народной игры, распространение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игрового опыта.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1772816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интерес к истории и народному творчеству;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чувство принадлежности к своему народу и его культуре;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научить использовать народные игры в свободной деятельности;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76672"/>
            <a:ext cx="543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программы «Теремок»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1755" y="620688"/>
            <a:ext cx="814216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приемы: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Словесный  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рассказы об игре, ее правилах, объяснение значений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старинных слов, беседы с элементами диалога, вопросы-ответы,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заучивание текста народных игр.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наглядный 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к играм,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рассматривание предметов старинной утвари, мебели,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рассматривание костюмов, показ презентаций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практический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проведение игр, изготовление шапочек, ободков,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атрибутов к играм, проведение праздников и развлечений,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консультации для родителей.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75283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работа: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азучивание считалок, поговорок, прибауток, рассматривание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иллюстраций  русской избы, посещение музея «Русская изба»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708920"/>
            <a:ext cx="27496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Петушочек-петушок</a:t>
            </a:r>
            <a:endParaRPr lang="ru-RU" sz="2000" b="1" i="1" dirty="0" smtClean="0"/>
          </a:p>
          <a:p>
            <a:r>
              <a:rPr lang="ru-RU" sz="2000" b="1" i="1" dirty="0" smtClean="0"/>
              <a:t>Ел с изюмом пирожок!</a:t>
            </a:r>
          </a:p>
          <a:p>
            <a:r>
              <a:rPr lang="ru-RU" sz="2000" b="1" i="1" dirty="0" smtClean="0"/>
              <a:t>По крошечке клевал,</a:t>
            </a:r>
          </a:p>
          <a:p>
            <a:r>
              <a:rPr lang="ru-RU" sz="2000" b="1" i="1" dirty="0" smtClean="0"/>
              <a:t>По изюминке считал:</a:t>
            </a:r>
          </a:p>
          <a:p>
            <a:r>
              <a:rPr lang="ru-RU" sz="2000" b="1" i="1" dirty="0" smtClean="0"/>
              <a:t>Раз, два, три,</a:t>
            </a:r>
          </a:p>
          <a:p>
            <a:r>
              <a:rPr lang="ru-RU" sz="2000" b="1" i="1" dirty="0" err="1" smtClean="0"/>
              <a:t>Вы-хо-ди</a:t>
            </a:r>
            <a:r>
              <a:rPr lang="ru-RU" sz="2000" b="1" i="1" dirty="0" smtClean="0"/>
              <a:t>!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212976"/>
            <a:ext cx="166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Считалка: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master03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75931" y="908720"/>
            <a:ext cx="8868069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Сезонно-обрядовые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Катание яиц», «Заря», «Петушки», «У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Салохи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Игры-забавы: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«Городки», «Горелки», «Жмурки», «Земля, вода, небо»…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Хороводные: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«Колпачок», «Сахаринка», «Березка», «Кот и мыши»…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Состязательные: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«Бой петухов»,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каната», «Тяни за булаву»…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Драматические: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это разыгрываемые пьески, в основе лежит действие.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Бытовые: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«Работа дровосеков», «Ловись рыбка», «Продаем горшки»…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Игры-ловишки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«Хвост и голова», «Горячее место», «Капканы»…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Пальчиковые: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«Семья», «Соседи», «Репка»…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Отражающие отношение человека к природе: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«Волк и овцы», «Вороны 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воробьи», «Кошки мышки»…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00424" y="404664"/>
            <a:ext cx="454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народных игр: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64"/>
            <a:ext cx="9144000" cy="68330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90872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проводятся каждый день: на прогулке, перед сном, перед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обедом , в свободной деятельности, в НОД, в режимных моментах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по мере необходимости.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User\Desktop\555_files\SAM_2323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960441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15816" y="476672"/>
            <a:ext cx="249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игр: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013176"/>
            <a:ext cx="1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«Сахаринка»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User\Desktop\IMG_20170414_161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3672408" cy="2736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aster03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User\Desktop\IMG_20170414_162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2808312" cy="259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43608" y="2852936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«Красное знамя»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www.maam.ru/upload/blogs/5a24b902134bc3e11fbab45dd7894161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3168352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580112" y="2780928"/>
            <a:ext cx="16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«Кто сильнее»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User\Desktop\IMG_20170414_161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212976"/>
            <a:ext cx="360040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3491880" y="6093296"/>
            <a:ext cx="205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«Золотые ворота»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aster03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64"/>
            <a:ext cx="9144000" cy="683303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1" y="-755877"/>
            <a:ext cx="8568953" cy="73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«Лен»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преодолеть стеснения, развить коммуникативные навыки.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игры: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выбираем Льна  и Думных Бояр ( 2-3 ребенка) по считалке.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Думные Бояре будут назначать задания. Во время песни все надевают на Льна свои фанты.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 Лен под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кустичком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березничком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Приоденьте его,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приобуйте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С малого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ребенычка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шелкова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пеленычка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С мужичка –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дурочка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опоясычка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С красной девицы – души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ленту из косы,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ленту из косы и платочек с головы.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 : -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Думные Бояре, что этому фанту сделать?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Думные Бояре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Сесть ко Льну на колени и поцеловать 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Всем кланяться до земли и говорить «спасибо»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Сказать скороговорку :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Шла мышка, нашла шишку,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Высушила, вышелушила, скушала.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795</Words>
  <Application>Microsoft Office PowerPoint</Application>
  <PresentationFormat>Экран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82</cp:revision>
  <dcterms:created xsi:type="dcterms:W3CDTF">2017-04-16T05:58:17Z</dcterms:created>
  <dcterms:modified xsi:type="dcterms:W3CDTF">2017-09-24T07:19:45Z</dcterms:modified>
</cp:coreProperties>
</file>